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2" r:id="rId4"/>
  </p:sldIdLst>
  <p:sldSz cx="9144000" cy="6858000" type="screen4x3"/>
  <p:notesSz cx="6807200" cy="9939338"/>
  <p:custDataLst>
    <p:tags r:id="rId5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75" userDrawn="1">
          <p15:clr>
            <a:srgbClr val="A4A3A4"/>
          </p15:clr>
        </p15:guide>
        <p15:guide id="2" pos="291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35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" d="100"/>
          <a:sy n="10" d="100"/>
        </p:scale>
        <p:origin x="-102" y="-26"/>
      </p:cViewPr>
      <p:guideLst>
        <p:guide orient="horz" pos="2175"/>
        <p:guide pos="291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タイトル 1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ja-JP" altLang="ja-JP" noProof="0"/>
              <a:t>マスター タイトルの書式設定</a:t>
            </a:r>
          </a:p>
        </p:txBody>
      </p:sp>
      <p:sp>
        <p:nvSpPr>
          <p:cNvPr id="2059" name="サブタイトル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ja-JP" altLang="ja-JP" noProof="0"/>
              <a:t>マスター サブタイトルの書式設定</a:t>
            </a:r>
          </a:p>
        </p:txBody>
      </p:sp>
      <p:sp>
        <p:nvSpPr>
          <p:cNvPr id="2060" name="日付プレースホルダー 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7B87032-7E82-4026-A7BA-AC8F4B7362BC}" type="datetime1">
              <a:rPr lang="ja-JP" altLang="en-US"/>
              <a:pPr/>
              <a:t>2023/7/21</a:t>
            </a:fld>
            <a:endParaRPr lang="ja-JP" altLang="en-US"/>
          </a:p>
        </p:txBody>
      </p:sp>
      <p:sp>
        <p:nvSpPr>
          <p:cNvPr id="2061" name="フッター プレースホルダー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ja-JP" altLang="en-US"/>
          </a:p>
        </p:txBody>
      </p:sp>
      <p:sp>
        <p:nvSpPr>
          <p:cNvPr id="2062" name="スライド番号プレースホルダー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9F43B61-DF7A-4336-85F2-425DDA8D9C9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2CF174-D64C-40AD-A0F6-3BD23F09AEDC}" type="datetime1">
              <a:rPr lang="ja-JP" altLang="en-US"/>
              <a:pPr/>
              <a:t>2023/7/21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4F8E8-FF6C-4801-8C49-62E6DAA2748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175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A716A4-39B3-49D3-AF3E-5B6B75F5C5C4}" type="datetime1">
              <a:rPr lang="ja-JP" altLang="en-US"/>
              <a:pPr/>
              <a:t>2023/7/21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0303A-D07F-4E10-B291-9886492EFF2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713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5CB1EB-44AB-4451-9AD4-EE3BC660D9EE}" type="datetime1">
              <a:rPr lang="ja-JP" altLang="en-US"/>
              <a:pPr/>
              <a:t>2023/7/21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395CF-002D-4AD5-A88B-CE401E8C55A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651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91A2B5-AA19-49FB-A03D-1E748703E9EF}" type="datetime1">
              <a:rPr lang="ja-JP" altLang="en-US"/>
              <a:pPr/>
              <a:t>2023/7/21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8420A-AA12-4684-88EE-D01E47EBA66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330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C7BF5E-E835-4E17-AC59-65538C63DE1D}" type="datetime1">
              <a:rPr lang="ja-JP" altLang="en-US"/>
              <a:pPr/>
              <a:t>2023/7/21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B5D8B-E02F-40EF-8398-196C1639BB6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898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BB95B4-E9A3-47AA-81E6-A5BE42828B73}" type="datetime1">
              <a:rPr lang="ja-JP" altLang="en-US"/>
              <a:pPr/>
              <a:t>2023/7/21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A4521-A28E-41A0-95BC-756536DABBB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3424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D63E8B-D12F-406B-B456-BD0779ED8015}" type="datetime1">
              <a:rPr lang="ja-JP" altLang="en-US"/>
              <a:pPr/>
              <a:t>2023/7/21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5C461-5908-4CCD-9A2A-FABD283AD62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5153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E3E23B-29B6-44D2-B2A8-A6B67038222D}" type="datetime1">
              <a:rPr lang="ja-JP" altLang="en-US"/>
              <a:pPr/>
              <a:t>2023/7/21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88BD2-605A-412E-8654-ED0978D9BE7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153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E8F7EF-C07F-4E98-AD1B-BDD2B1EA3A0B}" type="datetime1">
              <a:rPr lang="ja-JP" altLang="en-US"/>
              <a:pPr/>
              <a:t>2023/7/21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AFA30-041E-41F8-A2BF-37C32902B88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8726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C1F13F-F519-4CD0-9D00-AC9994649F32}" type="datetime1">
              <a:rPr lang="ja-JP" altLang="en-US"/>
              <a:pPr/>
              <a:t>2023/7/21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838CB-FE19-45AA-ABB6-D2059DACAE5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777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タイトル プレースホルダー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1028" name="テキスト プレースホルダー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1029" name="日付プレースホルダー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1" sz="1200">
                <a:solidFill>
                  <a:srgbClr val="898989"/>
                </a:solidFill>
                <a:latin typeface="ＭＳ Ｐゴシック" panose="020B0600070205080204" pitchFamily="50" charset="-128"/>
              </a:defRPr>
            </a:lvl1pPr>
          </a:lstStyle>
          <a:p>
            <a:fld id="{6D145095-254A-4088-93E8-12EFD887A1A2}" type="datetime1">
              <a:rPr lang="ja-JP" altLang="en-US"/>
              <a:pPr/>
              <a:t>2023/7/21</a:t>
            </a:fld>
            <a:endParaRPr lang="ja-JP" altLang="en-US"/>
          </a:p>
        </p:txBody>
      </p:sp>
      <p:sp>
        <p:nvSpPr>
          <p:cNvPr id="1030" name="フッター プレースホルダー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1" sz="1200">
                <a:solidFill>
                  <a:srgbClr val="898989"/>
                </a:solidFill>
                <a:latin typeface="ＭＳ Ｐゴシック" panose="020B060007020508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1031" name="スライド番号プレースホルダー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1" sz="1200">
                <a:solidFill>
                  <a:srgbClr val="898989"/>
                </a:solidFill>
                <a:latin typeface="ＭＳ Ｐゴシック" panose="020B0600070205080204" pitchFamily="50" charset="-128"/>
              </a:defRPr>
            </a:lvl1pPr>
          </a:lstStyle>
          <a:p>
            <a:fld id="{EACE1A6F-5C80-439C-A0CD-EEF82B68287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テキスト ボックス 1"/>
          <p:cNvSpPr>
            <a:spLocks noChangeArrowheads="1"/>
          </p:cNvSpPr>
          <p:nvPr/>
        </p:nvSpPr>
        <p:spPr bwMode="auto">
          <a:xfrm>
            <a:off x="611560" y="620688"/>
            <a:ext cx="8029575" cy="357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48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利益相反提示方法</a:t>
            </a:r>
          </a:p>
          <a:p>
            <a:pPr algn="ctr" eaLnBrk="1" hangingPunct="1"/>
            <a:endParaRPr lang="en-US" altLang="ja-JP" sz="3600" b="1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 eaLnBrk="1" hangingPunct="1"/>
            <a:endParaRPr lang="en-US" altLang="ja-JP" sz="3600" b="1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 eaLnBrk="1" hangingPunct="1"/>
            <a:r>
              <a:rPr lang="ja-JP" altLang="en-US" sz="3600" b="1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口演発表</a:t>
            </a:r>
            <a:r>
              <a:rPr lang="ja-JP" altLang="en-US" sz="36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は</a:t>
            </a:r>
            <a:r>
              <a:rPr lang="ja-JP" altLang="en-US" sz="3600" b="1" u="sng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演題名の次のスライド</a:t>
            </a:r>
            <a:r>
              <a:rPr lang="ja-JP" altLang="en-US" sz="36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で開示</a:t>
            </a:r>
          </a:p>
          <a:p>
            <a:pPr algn="ctr" eaLnBrk="1" hangingPunct="1"/>
            <a:endParaRPr lang="en-US" altLang="ja-JP" sz="3600" b="1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30326" y="4581128"/>
            <a:ext cx="83920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基準等については、奈良県公衆衛生学会ホームページでご確認ください</a:t>
            </a:r>
            <a:endParaRPr kumimoji="1" lang="en-US" altLang="ja-JP" sz="2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en-US" altLang="ja-JP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https://www.pref.nara.jp/32473.htm</a:t>
            </a:r>
            <a:endParaRPr kumimoji="1" lang="ja-JP" altLang="en-US" sz="2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" name="テキスト ボックス 4"/>
          <p:cNvSpPr>
            <a:spLocks noChangeArrowheads="1"/>
          </p:cNvSpPr>
          <p:nvPr/>
        </p:nvSpPr>
        <p:spPr bwMode="auto">
          <a:xfrm>
            <a:off x="390525" y="1412875"/>
            <a:ext cx="8361363" cy="2471738"/>
          </a:xfrm>
          <a:prstGeom prst="rect">
            <a:avLst/>
          </a:prstGeom>
          <a:noFill/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4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奈良県公衆衛生学会ＣＯＩ開示</a:t>
            </a:r>
          </a:p>
          <a:p>
            <a:pPr algn="ctr" eaLnBrk="1" hangingPunct="1"/>
            <a:endParaRPr lang="en-US" altLang="ja-JP" sz="2400" b="1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 eaLnBrk="1" hangingPunct="1"/>
            <a:r>
              <a:rPr lang="ja-JP" altLang="en-US" sz="28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発表者名：○○　○○</a:t>
            </a:r>
          </a:p>
          <a:p>
            <a:pPr algn="ctr" eaLnBrk="1" hangingPunct="1"/>
            <a:endParaRPr lang="en-US" altLang="ja-JP" sz="2400" b="1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117" name="テキスト ボックス 8"/>
          <p:cNvSpPr>
            <a:spLocks noChangeArrowheads="1"/>
          </p:cNvSpPr>
          <p:nvPr/>
        </p:nvSpPr>
        <p:spPr bwMode="auto">
          <a:xfrm>
            <a:off x="611560" y="4652963"/>
            <a:ext cx="8424936" cy="106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2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演題発表に関連し、発表者らに開示すべき</a:t>
            </a:r>
            <a:r>
              <a:rPr lang="en-US" altLang="ja-JP" sz="32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COI</a:t>
            </a:r>
            <a:r>
              <a:rPr lang="ja-JP" altLang="en-US" sz="32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関係にある企業などはありません</a:t>
            </a:r>
            <a:r>
              <a:rPr lang="ja-JP" altLang="en-US" sz="3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4" name="テキスト ボックス 4"/>
          <p:cNvSpPr>
            <a:spLocks noChangeArrowheads="1"/>
          </p:cNvSpPr>
          <p:nvPr/>
        </p:nvSpPr>
        <p:spPr bwMode="auto">
          <a:xfrm>
            <a:off x="179512" y="188641"/>
            <a:ext cx="8793038" cy="1872208"/>
          </a:xfrm>
          <a:prstGeom prst="rect">
            <a:avLst/>
          </a:prstGeom>
          <a:noFill/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4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奈良県公衆衛生学会ＣＯＩ開示</a:t>
            </a:r>
          </a:p>
          <a:p>
            <a:pPr algn="ctr" eaLnBrk="1" hangingPunct="1"/>
            <a:endParaRPr lang="en-US" altLang="ja-JP" sz="2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 eaLnBrk="1" hangingPunct="1"/>
            <a:r>
              <a:rPr lang="ja-JP" altLang="en-US" sz="28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発表者名：○○　○○</a:t>
            </a:r>
          </a:p>
        </p:txBody>
      </p:sp>
      <p:sp>
        <p:nvSpPr>
          <p:cNvPr id="5145" name="テキスト ボックス 8"/>
          <p:cNvSpPr>
            <a:spLocks noChangeArrowheads="1"/>
          </p:cNvSpPr>
          <p:nvPr/>
        </p:nvSpPr>
        <p:spPr bwMode="auto">
          <a:xfrm>
            <a:off x="683568" y="2204864"/>
            <a:ext cx="8288982" cy="4653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ts val="1000"/>
              </a:spcBef>
            </a:pPr>
            <a:r>
              <a:rPr lang="ja-JP" altLang="en-US" sz="2400" dirty="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演題発表に関連し、開示すべき</a:t>
            </a:r>
            <a:r>
              <a:rPr lang="en-US" altLang="ja-JP" sz="2400" dirty="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COI</a:t>
            </a:r>
            <a:r>
              <a:rPr lang="ja-JP" altLang="en-US" sz="2400" dirty="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関係にある企業等は</a:t>
            </a:r>
            <a:endParaRPr lang="en-US" altLang="ja-JP" sz="2400" dirty="0">
              <a:solidFill>
                <a:srgbClr val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</a:pPr>
            <a:r>
              <a:rPr lang="ja-JP" altLang="en-US" sz="2400" dirty="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以下のとおりです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</a:pPr>
            <a:r>
              <a:rPr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①　役員・顧問職報酬：　　なし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</a:pPr>
            <a:r>
              <a:rPr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②　保有株式による利益：　なし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</a:pPr>
            <a:r>
              <a:rPr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③　特許権使用料：　　　　なし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</a:pPr>
            <a:r>
              <a:rPr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④　講演料：　　　　　　　なし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</a:pPr>
            <a:r>
              <a:rPr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⑤　原稿料：　　　　　　　なし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</a:pPr>
            <a:r>
              <a:rPr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⑥　受託研究・共同研究費：○○製薬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</a:pPr>
            <a:r>
              <a:rPr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⑦　奨学寄付金：　　           ○○製薬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</a:pPr>
            <a:r>
              <a:rPr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⑧　寄付講座所属：              あり（○○製薬）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</a:pPr>
            <a:r>
              <a:rPr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⑨　贈答品などの提供：</a:t>
            </a:r>
            <a:r>
              <a:rPr lang="en-US" altLang="ja-JP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      </a:t>
            </a:r>
            <a:r>
              <a:rPr lang="ja-JP" altLang="en-US" sz="2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なし</a:t>
            </a:r>
          </a:p>
        </p:txBody>
      </p:sp>
      <p:sp>
        <p:nvSpPr>
          <p:cNvPr id="5146" name="正方形/長方形 1"/>
          <p:cNvSpPr>
            <a:spLocks noChangeArrowheads="1"/>
          </p:cNvSpPr>
          <p:nvPr/>
        </p:nvSpPr>
        <p:spPr bwMode="auto">
          <a:xfrm>
            <a:off x="6029663" y="2864611"/>
            <a:ext cx="2962631" cy="1918452"/>
          </a:xfrm>
          <a:prstGeom prst="rect">
            <a:avLst/>
          </a:prstGeom>
          <a:noFill/>
          <a:ln w="25400" cap="flat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>
                <a:solidFill>
                  <a:srgbClr val="FF0000"/>
                </a:solidFill>
              </a:rPr>
              <a:t>・</a:t>
            </a:r>
            <a:r>
              <a:rPr lang="ja-JP" altLang="en-US" sz="1600" dirty="0">
                <a:solidFill>
                  <a:srgbClr val="FF0000"/>
                </a:solidFill>
              </a:rPr>
              <a:t>開示すべき内容が</a:t>
            </a:r>
            <a:r>
              <a:rPr lang="ja-JP" altLang="en-US" sz="1600" u="sng" dirty="0">
                <a:solidFill>
                  <a:srgbClr val="FF0000"/>
                </a:solidFill>
              </a:rPr>
              <a:t>過去３年間</a:t>
            </a:r>
            <a:r>
              <a:rPr lang="ja-JP" altLang="en-US" sz="1600" dirty="0">
                <a:solidFill>
                  <a:srgbClr val="FF0000"/>
                </a:solidFill>
              </a:rPr>
              <a:t>にある項目のみ記載</a:t>
            </a:r>
            <a:endParaRPr lang="en-US" altLang="ja-JP" sz="1600" dirty="0">
              <a:solidFill>
                <a:srgbClr val="FF0000"/>
              </a:solidFill>
            </a:endParaRPr>
          </a:p>
          <a:p>
            <a:pPr eaLnBrk="1" hangingPunct="1"/>
            <a:r>
              <a:rPr lang="ja-JP" altLang="en-US" sz="1600" dirty="0">
                <a:solidFill>
                  <a:srgbClr val="FF0000"/>
                </a:solidFill>
              </a:rPr>
              <a:t>・ない項目は削除ください。</a:t>
            </a:r>
            <a:endParaRPr lang="en-US" altLang="ja-JP" sz="1600" dirty="0">
              <a:solidFill>
                <a:srgbClr val="FF0000"/>
              </a:solidFill>
            </a:endParaRPr>
          </a:p>
          <a:p>
            <a:pPr eaLnBrk="1" hangingPunct="1"/>
            <a:r>
              <a:rPr lang="ja-JP" altLang="en-US" sz="1600" dirty="0">
                <a:solidFill>
                  <a:srgbClr val="FF0000"/>
                </a:solidFill>
              </a:rPr>
              <a:t>・字の大きさ等の変更可。</a:t>
            </a:r>
            <a:endParaRPr lang="en-US" altLang="ja-JP" sz="1600" dirty="0">
              <a:solidFill>
                <a:srgbClr val="FF0000"/>
              </a:solidFill>
            </a:endParaRPr>
          </a:p>
          <a:p>
            <a:pPr eaLnBrk="1" hangingPunct="1"/>
            <a:r>
              <a:rPr lang="ja-JP" altLang="en-US" sz="1600" dirty="0">
                <a:solidFill>
                  <a:srgbClr val="FF0000"/>
                </a:solidFill>
              </a:rPr>
              <a:t>・この赤字枠は削除してください</a:t>
            </a:r>
            <a:r>
              <a:rPr lang="ja-JP" altLang="en-US" sz="2000" dirty="0">
                <a:solidFill>
                  <a:srgbClr val="FF0000"/>
                </a:solidFill>
              </a:rPr>
              <a:t>。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10.11"/>
  <p:tag name="AS_TITLE" val="Aspose.Slides for .NET 3.5"/>
  <p:tag name="AS_VERSION" val="17.9.1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684</TotalTime>
  <Words>224</Words>
  <Application>Microsoft Office PowerPoint</Application>
  <PresentationFormat>画面に合わせる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游ゴシック</vt:lpstr>
      <vt:lpstr>游ゴシック Medium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Manager/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Preferred Customer</dc:creator>
  <cp:keywords/>
  <dc:description/>
  <cp:lastModifiedBy>榮井　毅</cp:lastModifiedBy>
  <cp:revision>38</cp:revision>
  <cp:lastPrinted>2023-07-20T08:03:11Z</cp:lastPrinted>
  <dcterms:created xsi:type="dcterms:W3CDTF">2012-08-27T05:53:00Z</dcterms:created>
  <dcterms:modified xsi:type="dcterms:W3CDTF">2023-07-21T00:05:03Z</dcterms:modified>
  <cp:category/>
</cp:coreProperties>
</file>