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62" r:id="rId4"/>
  </p:sldIdLst>
  <p:sldSz cx="12192000" cy="6858000"/>
  <p:notesSz cx="6807200" cy="9939338"/>
  <p:custDataLst>
    <p:tags r:id="rId5"/>
  </p:custDataLst>
  <p:defaultTextStyle>
    <a:defPPr>
      <a:defRPr lang="ja-JP"/>
    </a:defPPr>
    <a:lvl1pPr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75" userDrawn="1">
          <p15:clr>
            <a:srgbClr val="A4A3A4"/>
          </p15:clr>
        </p15:guide>
        <p15:guide id="2" pos="291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636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" d="100"/>
          <a:sy n="10" d="100"/>
        </p:scale>
        <p:origin x="-102" y="-26"/>
      </p:cViewPr>
      <p:guideLst>
        <p:guide orient="horz" pos="2175"/>
        <p:guide pos="291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タイトル 1"/>
          <p:cNvSpPr>
            <a:spLocks noGrp="1" noChangeArrowheads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ja-JP" altLang="ja-JP" noProof="0"/>
              <a:t>マスター タイトルの書式設定</a:t>
            </a:r>
          </a:p>
        </p:txBody>
      </p:sp>
      <p:sp>
        <p:nvSpPr>
          <p:cNvPr id="2059" name="サブタイトル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ja-JP" altLang="ja-JP" noProof="0"/>
              <a:t>マスター サブタイトルの書式設定</a:t>
            </a:r>
          </a:p>
        </p:txBody>
      </p:sp>
      <p:sp>
        <p:nvSpPr>
          <p:cNvPr id="2060" name="日付プレースホルダー 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7B87032-7E82-4026-A7BA-AC8F4B7362BC}" type="datetime1">
              <a:rPr lang="ja-JP" altLang="en-US"/>
              <a:pPr/>
              <a:t>2025/6/23</a:t>
            </a:fld>
            <a:endParaRPr lang="ja-JP" altLang="en-US"/>
          </a:p>
        </p:txBody>
      </p:sp>
      <p:sp>
        <p:nvSpPr>
          <p:cNvPr id="2061" name="フッター プレースホルダー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ja-JP" altLang="en-US"/>
          </a:p>
        </p:txBody>
      </p:sp>
      <p:sp>
        <p:nvSpPr>
          <p:cNvPr id="2062" name="スライド番号プレースホルダー 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19F43B61-DF7A-4336-85F2-425DDA8D9C97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2CF174-D64C-40AD-A0F6-3BD23F09AEDC}" type="datetime1">
              <a:rPr lang="ja-JP" altLang="en-US"/>
              <a:pPr/>
              <a:t>2025/6/23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F4F8E8-FF6C-4801-8C49-62E6DAA2748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175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A716A4-39B3-49D3-AF3E-5B6B75F5C5C4}" type="datetime1">
              <a:rPr lang="ja-JP" altLang="en-US"/>
              <a:pPr/>
              <a:t>2025/6/23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B0303A-D07F-4E10-B291-9886492EFF2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7133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5CB1EB-44AB-4451-9AD4-EE3BC660D9EE}" type="datetime1">
              <a:rPr lang="ja-JP" altLang="en-US"/>
              <a:pPr/>
              <a:t>2025/6/23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7395CF-002D-4AD5-A88B-CE401E8C55A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96517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91A2B5-AA19-49FB-A03D-1E748703E9EF}" type="datetime1">
              <a:rPr lang="ja-JP" altLang="en-US"/>
              <a:pPr/>
              <a:t>2025/6/23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8420A-AA12-4684-88EE-D01E47EBA66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3305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C7BF5E-E835-4E17-AC59-65538C63DE1D}" type="datetime1">
              <a:rPr lang="ja-JP" altLang="en-US"/>
              <a:pPr/>
              <a:t>2025/6/23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7B5D8B-E02F-40EF-8398-196C1639BB6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8898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BB95B4-E9A3-47AA-81E6-A5BE42828B73}" type="datetime1">
              <a:rPr lang="ja-JP" altLang="en-US"/>
              <a:pPr/>
              <a:t>2025/6/23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FA4521-A28E-41A0-95BC-756536DABBB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73424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D63E8B-D12F-406B-B456-BD0779ED8015}" type="datetime1">
              <a:rPr lang="ja-JP" altLang="en-US"/>
              <a:pPr/>
              <a:t>2025/6/23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5C461-5908-4CCD-9A2A-FABD283AD62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45153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E3E23B-29B6-44D2-B2A8-A6B67038222D}" type="datetime1">
              <a:rPr lang="ja-JP" altLang="en-US"/>
              <a:pPr/>
              <a:t>2025/6/23</a:t>
            </a:fld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88BD2-605A-412E-8654-ED0978D9BE7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01532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E8F7EF-C07F-4E98-AD1B-BDD2B1EA3A0B}" type="datetime1">
              <a:rPr lang="ja-JP" altLang="en-US"/>
              <a:pPr/>
              <a:t>2025/6/23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AFA30-041E-41F8-A2BF-37C32902B88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8726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C1F13F-F519-4CD0-9D00-AC9994649F32}" type="datetime1">
              <a:rPr lang="ja-JP" altLang="en-US"/>
              <a:pPr/>
              <a:t>2025/6/23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838CB-FE19-45AA-ABB6-D2059DACAE5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6777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タイトル プレースホルダー 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1028" name="テキスト プレースホルダー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1029" name="日付プレースホルダー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1" sz="900">
                <a:solidFill>
                  <a:srgbClr val="898989"/>
                </a:solidFill>
                <a:latin typeface="ＭＳ Ｐゴシック" panose="020B0600070205080204" pitchFamily="50" charset="-128"/>
              </a:defRPr>
            </a:lvl1pPr>
          </a:lstStyle>
          <a:p>
            <a:fld id="{6D145095-254A-4088-93E8-12EFD887A1A2}" type="datetime1">
              <a:rPr lang="ja-JP" altLang="en-US"/>
              <a:pPr/>
              <a:t>2025/6/23</a:t>
            </a:fld>
            <a:endParaRPr lang="ja-JP" altLang="en-US"/>
          </a:p>
        </p:txBody>
      </p:sp>
      <p:sp>
        <p:nvSpPr>
          <p:cNvPr id="1030" name="フッター プレースホルダー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kumimoji="1" sz="900">
                <a:solidFill>
                  <a:srgbClr val="898989"/>
                </a:solidFill>
                <a:latin typeface="ＭＳ Ｐゴシック" panose="020B060007020508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1031" name="スライド番号プレースホルダー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1" sz="900">
                <a:solidFill>
                  <a:srgbClr val="898989"/>
                </a:solidFill>
                <a:latin typeface="ＭＳ Ｐゴシック" panose="020B0600070205080204" pitchFamily="50" charset="-128"/>
              </a:defRPr>
            </a:lvl1pPr>
          </a:lstStyle>
          <a:p>
            <a:fld id="{EACE1A6F-5C80-439C-A0CD-EEF82B682875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33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33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33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33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342900" algn="ctr" rtl="0" eaLnBrk="0" fontAlgn="base" hangingPunct="0">
        <a:spcBef>
          <a:spcPct val="0"/>
        </a:spcBef>
        <a:spcAft>
          <a:spcPct val="0"/>
        </a:spcAft>
        <a:buSzPct val="100000"/>
        <a:defRPr kumimoji="1" sz="33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685800" algn="ctr" rtl="0" eaLnBrk="0" fontAlgn="base" hangingPunct="0">
        <a:spcBef>
          <a:spcPct val="0"/>
        </a:spcBef>
        <a:spcAft>
          <a:spcPct val="0"/>
        </a:spcAft>
        <a:buSzPct val="100000"/>
        <a:defRPr kumimoji="1" sz="33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028700" algn="ctr" rtl="0" eaLnBrk="0" fontAlgn="base" hangingPunct="0">
        <a:spcBef>
          <a:spcPct val="0"/>
        </a:spcBef>
        <a:spcAft>
          <a:spcPct val="0"/>
        </a:spcAft>
        <a:buSzPct val="100000"/>
        <a:defRPr kumimoji="1" sz="33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33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テキスト ボックス 1"/>
          <p:cNvSpPr>
            <a:spLocks noChangeArrowheads="1"/>
          </p:cNvSpPr>
          <p:nvPr/>
        </p:nvSpPr>
        <p:spPr bwMode="auto">
          <a:xfrm>
            <a:off x="3125672" y="1322766"/>
            <a:ext cx="6022181" cy="2677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36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利益相反提示方法</a:t>
            </a:r>
          </a:p>
          <a:p>
            <a:pPr algn="ctr" eaLnBrk="1" hangingPunct="1"/>
            <a:endParaRPr lang="en-US" altLang="ja-JP" sz="2700" b="1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 eaLnBrk="1" hangingPunct="1"/>
            <a:endParaRPr lang="en-US" altLang="ja-JP" sz="2700" b="1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 eaLnBrk="1" hangingPunct="1"/>
            <a:r>
              <a:rPr lang="ja-JP" altLang="en-US" sz="2700" b="1" u="sng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演題名の次のスライド</a:t>
            </a:r>
            <a:r>
              <a:rPr lang="ja-JP" altLang="en-US" sz="27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で開示してください。</a:t>
            </a:r>
          </a:p>
          <a:p>
            <a:pPr algn="ctr" eaLnBrk="1" hangingPunct="1"/>
            <a:endParaRPr lang="en-US" altLang="ja-JP" sz="2700" b="1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966664" y="4293096"/>
            <a:ext cx="634019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5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基準等については、奈良県公衆衛生学会ホームページでご確認ください</a:t>
            </a:r>
            <a:endParaRPr kumimoji="1" lang="en-US" altLang="ja-JP" sz="15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en-US" altLang="ja-JP" sz="15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https://www.pref.nara.jp/32473.htm</a:t>
            </a:r>
            <a:endParaRPr kumimoji="1" lang="ja-JP" altLang="en-US" sz="15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" name="テキスト ボックス 4"/>
          <p:cNvSpPr>
            <a:spLocks noChangeArrowheads="1"/>
          </p:cNvSpPr>
          <p:nvPr/>
        </p:nvSpPr>
        <p:spPr bwMode="auto">
          <a:xfrm>
            <a:off x="2959895" y="1916907"/>
            <a:ext cx="6271022" cy="1566100"/>
          </a:xfrm>
          <a:prstGeom prst="rect">
            <a:avLst/>
          </a:prstGeom>
          <a:noFill/>
          <a:ln w="9525" cap="flat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33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奈良県公衆衛生学会ＣＯＩ開示</a:t>
            </a:r>
          </a:p>
          <a:p>
            <a:pPr algn="ctr" eaLnBrk="1" hangingPunct="1"/>
            <a:endParaRPr lang="en-US" altLang="ja-JP" b="1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 eaLnBrk="1" hangingPunct="1"/>
            <a:r>
              <a:rPr lang="ja-JP" altLang="en-US" sz="21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筆頭発表者名：○○○○</a:t>
            </a:r>
          </a:p>
          <a:p>
            <a:pPr algn="ctr" eaLnBrk="1" hangingPunct="1"/>
            <a:endParaRPr lang="en-US" altLang="ja-JP" b="1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117" name="テキスト ボックス 8"/>
          <p:cNvSpPr>
            <a:spLocks noChangeArrowheads="1"/>
          </p:cNvSpPr>
          <p:nvPr/>
        </p:nvSpPr>
        <p:spPr bwMode="auto">
          <a:xfrm>
            <a:off x="3395700" y="4347103"/>
            <a:ext cx="5886654" cy="801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演題発表に関連し、発表者らに開示すべき</a:t>
            </a:r>
            <a:r>
              <a:rPr lang="en-US" altLang="ja-JP" sz="24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COI</a:t>
            </a:r>
            <a:r>
              <a:rPr lang="ja-JP" altLang="en-US" sz="24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関係にある企業などはありません</a:t>
            </a:r>
            <a:r>
              <a:rPr lang="ja-JP" altLang="en-US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4" name="テキスト ボックス 4"/>
          <p:cNvSpPr>
            <a:spLocks noChangeArrowheads="1"/>
          </p:cNvSpPr>
          <p:nvPr/>
        </p:nvSpPr>
        <p:spPr bwMode="auto">
          <a:xfrm>
            <a:off x="2801635" y="998731"/>
            <a:ext cx="6594779" cy="1404156"/>
          </a:xfrm>
          <a:prstGeom prst="rect">
            <a:avLst/>
          </a:prstGeom>
          <a:noFill/>
          <a:ln w="9525" cap="flat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33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奈良県公衆衛生学会ＣＯＩ開示</a:t>
            </a:r>
          </a:p>
          <a:p>
            <a:pPr algn="ctr" eaLnBrk="1" hangingPunct="1"/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 eaLnBrk="1" hangingPunct="1"/>
            <a:r>
              <a:rPr lang="ja-JP" altLang="en-US" sz="21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筆頭発表者名：○○○○</a:t>
            </a:r>
          </a:p>
        </p:txBody>
      </p:sp>
      <p:sp>
        <p:nvSpPr>
          <p:cNvPr id="5145" name="テキスト ボックス 8"/>
          <p:cNvSpPr>
            <a:spLocks noChangeArrowheads="1"/>
          </p:cNvSpPr>
          <p:nvPr/>
        </p:nvSpPr>
        <p:spPr bwMode="auto">
          <a:xfrm>
            <a:off x="3153824" y="2834934"/>
            <a:ext cx="6216737" cy="2484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ts val="750"/>
              </a:spcBef>
            </a:pPr>
            <a:r>
              <a:rPr lang="ja-JP" altLang="en-US" dirty="0">
                <a:solidFill>
                  <a:srgbClr val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演題発表に関連し、開示すべき</a:t>
            </a:r>
            <a:r>
              <a:rPr lang="en-US" altLang="ja-JP" dirty="0">
                <a:solidFill>
                  <a:srgbClr val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COI</a:t>
            </a:r>
            <a:r>
              <a:rPr lang="ja-JP" altLang="en-US" dirty="0">
                <a:solidFill>
                  <a:srgbClr val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関係にある企業等は</a:t>
            </a:r>
            <a:endParaRPr lang="en-US" altLang="ja-JP" dirty="0">
              <a:solidFill>
                <a:srgbClr val="0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eaLnBrk="1" hangingPunct="1">
              <a:lnSpc>
                <a:spcPct val="70000"/>
              </a:lnSpc>
              <a:spcBef>
                <a:spcPts val="750"/>
              </a:spcBef>
            </a:pPr>
            <a:r>
              <a:rPr lang="ja-JP" altLang="en-US" dirty="0">
                <a:solidFill>
                  <a:srgbClr val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下記のとおりです</a:t>
            </a:r>
            <a:endParaRPr lang="en-US" altLang="ja-JP" dirty="0">
              <a:solidFill>
                <a:srgbClr val="0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eaLnBrk="1" hangingPunct="1">
              <a:lnSpc>
                <a:spcPct val="70000"/>
              </a:lnSpc>
              <a:spcBef>
                <a:spcPts val="750"/>
              </a:spcBef>
            </a:pPr>
            <a:endParaRPr lang="ja-JP" altLang="en-US" dirty="0">
              <a:solidFill>
                <a:srgbClr val="0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eaLnBrk="1" hangingPunct="1">
              <a:lnSpc>
                <a:spcPct val="80000"/>
              </a:lnSpc>
              <a:spcBef>
                <a:spcPts val="750"/>
              </a:spcBef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発表者全員、過去 </a:t>
            </a:r>
            <a:r>
              <a:rPr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 </a:t>
            </a: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年間を一括して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eaLnBrk="1" hangingPunct="1">
              <a:lnSpc>
                <a:spcPct val="80000"/>
              </a:lnSpc>
              <a:spcBef>
                <a:spcPts val="750"/>
              </a:spcBef>
            </a:pPr>
            <a:endParaRPr lang="ja-JP" altLang="en-US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eaLnBrk="1" hangingPunct="1">
              <a:lnSpc>
                <a:spcPct val="80000"/>
              </a:lnSpc>
              <a:spcBef>
                <a:spcPts val="750"/>
              </a:spcBef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講演料：</a:t>
            </a:r>
            <a:r>
              <a:rPr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 </a:t>
            </a: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会社、</a:t>
            </a:r>
            <a:r>
              <a:rPr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B </a:t>
            </a: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会社</a:t>
            </a:r>
          </a:p>
          <a:p>
            <a:pPr eaLnBrk="1" hangingPunct="1">
              <a:lnSpc>
                <a:spcPct val="80000"/>
              </a:lnSpc>
              <a:spcBef>
                <a:spcPts val="750"/>
              </a:spcBef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原稿料：</a:t>
            </a:r>
            <a:r>
              <a:rPr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 </a:t>
            </a: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会社</a:t>
            </a:r>
          </a:p>
          <a:p>
            <a:pPr eaLnBrk="1" hangingPunct="1">
              <a:lnSpc>
                <a:spcPct val="80000"/>
              </a:lnSpc>
              <a:spcBef>
                <a:spcPts val="750"/>
              </a:spcBef>
            </a:pP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奨学寄附金：</a:t>
            </a:r>
            <a:r>
              <a:rPr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B </a:t>
            </a: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会社、</a:t>
            </a:r>
            <a:r>
              <a:rPr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D </a:t>
            </a: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会社</a:t>
            </a:r>
          </a:p>
        </p:txBody>
      </p:sp>
      <p:sp>
        <p:nvSpPr>
          <p:cNvPr id="2" name="吹き出し: 線 1">
            <a:extLst>
              <a:ext uri="{FF2B5EF4-FFF2-40B4-BE49-F238E27FC236}">
                <a16:creationId xmlns:a16="http://schemas.microsoft.com/office/drawing/2014/main" id="{26437568-9E73-450F-B7B3-3F3BC9AB8496}"/>
              </a:ext>
            </a:extLst>
          </p:cNvPr>
          <p:cNvSpPr/>
          <p:nvPr/>
        </p:nvSpPr>
        <p:spPr>
          <a:xfrm>
            <a:off x="8832304" y="3362753"/>
            <a:ext cx="2323409" cy="2484276"/>
          </a:xfrm>
          <a:prstGeom prst="borderCallout1">
            <a:avLst>
              <a:gd name="adj1" fmla="val 49886"/>
              <a:gd name="adj2" fmla="val -193"/>
              <a:gd name="adj3" fmla="val 56355"/>
              <a:gd name="adj4" fmla="val -10096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spcBef>
                <a:spcPts val="750"/>
              </a:spcBef>
            </a:pPr>
            <a:r>
              <a:rPr lang="ja-JP" altLang="en-US" sz="90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過去 </a:t>
            </a:r>
            <a:r>
              <a:rPr lang="en-US" altLang="ja-JP" sz="90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 </a:t>
            </a:r>
            <a:r>
              <a:rPr lang="ja-JP" altLang="en-US" sz="90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年間における </a:t>
            </a:r>
            <a:r>
              <a:rPr lang="en-US" altLang="ja-JP" sz="90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COI </a:t>
            </a:r>
            <a:r>
              <a:rPr lang="ja-JP" altLang="en-US" sz="90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状態の有無</a:t>
            </a:r>
            <a:endParaRPr lang="en-US" altLang="ja-JP" sz="900" dirty="0">
              <a:solidFill>
                <a:srgbClr val="FF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lnSpc>
                <a:spcPct val="80000"/>
              </a:lnSpc>
              <a:spcBef>
                <a:spcPts val="750"/>
              </a:spcBef>
            </a:pPr>
            <a:r>
              <a:rPr lang="ja-JP" altLang="en-US" sz="90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①役員・顧問職報酬</a:t>
            </a:r>
          </a:p>
          <a:p>
            <a:pPr>
              <a:lnSpc>
                <a:spcPct val="80000"/>
              </a:lnSpc>
              <a:spcBef>
                <a:spcPts val="750"/>
              </a:spcBef>
            </a:pPr>
            <a:r>
              <a:rPr lang="ja-JP" altLang="en-US" sz="90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②保有株式による利益</a:t>
            </a:r>
          </a:p>
          <a:p>
            <a:pPr>
              <a:lnSpc>
                <a:spcPct val="80000"/>
              </a:lnSpc>
              <a:spcBef>
                <a:spcPts val="750"/>
              </a:spcBef>
            </a:pPr>
            <a:r>
              <a:rPr lang="ja-JP" altLang="en-US" sz="90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③特許権使用料</a:t>
            </a:r>
          </a:p>
          <a:p>
            <a:pPr>
              <a:lnSpc>
                <a:spcPct val="80000"/>
              </a:lnSpc>
              <a:spcBef>
                <a:spcPts val="750"/>
              </a:spcBef>
            </a:pPr>
            <a:r>
              <a:rPr lang="ja-JP" altLang="en-US" sz="90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④講演料</a:t>
            </a:r>
          </a:p>
          <a:p>
            <a:pPr>
              <a:lnSpc>
                <a:spcPct val="80000"/>
              </a:lnSpc>
              <a:spcBef>
                <a:spcPts val="750"/>
              </a:spcBef>
            </a:pPr>
            <a:r>
              <a:rPr lang="ja-JP" altLang="en-US" sz="90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⑤原稿料</a:t>
            </a:r>
          </a:p>
          <a:p>
            <a:pPr>
              <a:lnSpc>
                <a:spcPct val="80000"/>
              </a:lnSpc>
              <a:spcBef>
                <a:spcPts val="750"/>
              </a:spcBef>
            </a:pPr>
            <a:r>
              <a:rPr lang="ja-JP" altLang="en-US" sz="90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⑥受託研究・共同研究費</a:t>
            </a:r>
          </a:p>
          <a:p>
            <a:pPr>
              <a:lnSpc>
                <a:spcPct val="80000"/>
              </a:lnSpc>
              <a:spcBef>
                <a:spcPts val="750"/>
              </a:spcBef>
            </a:pPr>
            <a:r>
              <a:rPr lang="ja-JP" altLang="en-US" sz="90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⑦奨学寄付金</a:t>
            </a:r>
          </a:p>
          <a:p>
            <a:pPr>
              <a:lnSpc>
                <a:spcPct val="80000"/>
              </a:lnSpc>
              <a:spcBef>
                <a:spcPts val="750"/>
              </a:spcBef>
            </a:pPr>
            <a:r>
              <a:rPr lang="ja-JP" altLang="en-US" sz="90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⑧寄付講座所属</a:t>
            </a:r>
          </a:p>
          <a:p>
            <a:pPr>
              <a:lnSpc>
                <a:spcPct val="80000"/>
              </a:lnSpc>
              <a:spcBef>
                <a:spcPts val="750"/>
              </a:spcBef>
            </a:pPr>
            <a:r>
              <a:rPr lang="ja-JP" altLang="en-US" sz="90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⑨贈答品などの提供</a:t>
            </a:r>
            <a:endParaRPr kumimoji="1" lang="ja-JP" altLang="en-US" sz="9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718</TotalTime>
  <Words>194</Words>
  <Application>Microsoft Office PowerPoint</Application>
  <PresentationFormat>ワイド画面</PresentationFormat>
  <Paragraphs>31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游ゴシック</vt:lpstr>
      <vt:lpstr>游ゴシック Medium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Manager/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Preferred Customer</dc:creator>
  <cp:keywords/>
  <dc:description/>
  <cp:lastModifiedBy>稲田　眞知</cp:lastModifiedBy>
  <cp:revision>45</cp:revision>
  <cp:lastPrinted>2023-07-20T08:03:11Z</cp:lastPrinted>
  <dcterms:created xsi:type="dcterms:W3CDTF">2012-08-27T05:53:00Z</dcterms:created>
  <dcterms:modified xsi:type="dcterms:W3CDTF">2025-06-23T06:07:54Z</dcterms:modified>
  <cp:category/>
</cp:coreProperties>
</file>